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56" r:id="rId5"/>
    <p:sldId id="260" r:id="rId6"/>
    <p:sldId id="27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8A9D1-1053-4CAC-983F-184E6A24CC2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DA02F74-AAF4-4F78-9ABD-B6E1C42FCDC2}">
      <dgm:prSet phldrT="[Texto]"/>
      <dgm:spPr/>
      <dgm:t>
        <a:bodyPr/>
        <a:lstStyle/>
        <a:p>
          <a:r>
            <a:rPr lang="es-AR" dirty="0" err="1" smtClean="0"/>
            <a:t>Salesforce</a:t>
          </a:r>
          <a:endParaRPr lang="es-AR" dirty="0"/>
        </a:p>
      </dgm:t>
    </dgm:pt>
    <dgm:pt modelId="{0E935950-3190-44F9-99B6-2DF6B649D709}" type="parTrans" cxnId="{05E3E272-4787-484D-AD97-B5734E48FA24}">
      <dgm:prSet/>
      <dgm:spPr/>
      <dgm:t>
        <a:bodyPr/>
        <a:lstStyle/>
        <a:p>
          <a:endParaRPr lang="es-AR"/>
        </a:p>
      </dgm:t>
    </dgm:pt>
    <dgm:pt modelId="{8170531F-ECE9-406C-A95A-645E22651E15}" type="sibTrans" cxnId="{05E3E272-4787-484D-AD97-B5734E48FA24}">
      <dgm:prSet/>
      <dgm:spPr/>
      <dgm:t>
        <a:bodyPr/>
        <a:lstStyle/>
        <a:p>
          <a:endParaRPr lang="es-AR"/>
        </a:p>
      </dgm:t>
    </dgm:pt>
    <dgm:pt modelId="{4B2EBFAF-AF99-4B44-98F9-23724789FC58}">
      <dgm:prSet phldrT="[Texto]"/>
      <dgm:spPr/>
      <dgm:t>
        <a:bodyPr/>
        <a:lstStyle/>
        <a:p>
          <a:r>
            <a:rPr lang="es-AR" dirty="0" err="1" smtClean="0"/>
            <a:t>Collected</a:t>
          </a:r>
          <a:r>
            <a:rPr lang="es-AR" dirty="0" smtClean="0"/>
            <a:t> data </a:t>
          </a:r>
          <a:r>
            <a:rPr lang="es-AR" dirty="0" err="1" smtClean="0"/>
            <a:t>from</a:t>
          </a:r>
          <a:r>
            <a:rPr lang="es-AR" dirty="0" smtClean="0"/>
            <a:t> </a:t>
          </a:r>
          <a:r>
            <a:rPr lang="es-AR" dirty="0" err="1" smtClean="0"/>
            <a:t>MPs</a:t>
          </a:r>
          <a:r>
            <a:rPr lang="es-AR" dirty="0" smtClean="0"/>
            <a:t> </a:t>
          </a:r>
          <a:r>
            <a:rPr lang="es-AR" dirty="0" err="1" smtClean="0"/>
            <a:t>since</a:t>
          </a:r>
          <a:r>
            <a:rPr lang="es-AR" dirty="0" smtClean="0"/>
            <a:t> 1999</a:t>
          </a:r>
          <a:endParaRPr lang="es-AR" dirty="0"/>
        </a:p>
      </dgm:t>
    </dgm:pt>
    <dgm:pt modelId="{8D682D11-3F16-413B-A4CB-7FA86F915919}" type="parTrans" cxnId="{76E8BBAE-93A2-4A69-98CF-D70070B5DB94}">
      <dgm:prSet/>
      <dgm:spPr/>
      <dgm:t>
        <a:bodyPr/>
        <a:lstStyle/>
        <a:p>
          <a:endParaRPr lang="es-AR"/>
        </a:p>
      </dgm:t>
    </dgm:pt>
    <dgm:pt modelId="{D993FC39-C576-4713-8558-D045BC2CCADC}" type="sibTrans" cxnId="{76E8BBAE-93A2-4A69-98CF-D70070B5DB94}">
      <dgm:prSet/>
      <dgm:spPr/>
      <dgm:t>
        <a:bodyPr/>
        <a:lstStyle/>
        <a:p>
          <a:endParaRPr lang="es-AR"/>
        </a:p>
      </dgm:t>
    </dgm:pt>
    <dgm:pt modelId="{9ADF4D89-E689-4A6A-934F-5FC4A392B75A}">
      <dgm:prSet phldrT="[Texto]"/>
      <dgm:spPr/>
      <dgm:t>
        <a:bodyPr/>
        <a:lstStyle/>
        <a:p>
          <a:r>
            <a:rPr lang="es-AR" dirty="0" err="1" smtClean="0"/>
            <a:t>Correspondence</a:t>
          </a:r>
          <a:endParaRPr lang="es-AR" dirty="0"/>
        </a:p>
      </dgm:t>
    </dgm:pt>
    <dgm:pt modelId="{2E3FC73E-4C0C-4136-BE52-56CDC8034E2B}" type="parTrans" cxnId="{29050943-5B4A-4DFD-8F16-85692E2A6712}">
      <dgm:prSet/>
      <dgm:spPr/>
      <dgm:t>
        <a:bodyPr/>
        <a:lstStyle/>
        <a:p>
          <a:endParaRPr lang="es-AR"/>
        </a:p>
      </dgm:t>
    </dgm:pt>
    <dgm:pt modelId="{E7F050FB-F6ED-4390-AA62-95ED24F0719B}" type="sibTrans" cxnId="{29050943-5B4A-4DFD-8F16-85692E2A6712}">
      <dgm:prSet/>
      <dgm:spPr/>
      <dgm:t>
        <a:bodyPr/>
        <a:lstStyle/>
        <a:p>
          <a:endParaRPr lang="es-AR"/>
        </a:p>
      </dgm:t>
    </dgm:pt>
    <dgm:pt modelId="{F06DE3D0-7058-47CA-8C16-CC8442C59736}">
      <dgm:prSet phldrT="[Texto]"/>
      <dgm:spPr/>
      <dgm:t>
        <a:bodyPr/>
        <a:lstStyle/>
        <a:p>
          <a:r>
            <a:rPr lang="es-AR" dirty="0" err="1" smtClean="0"/>
            <a:t>Telephone</a:t>
          </a:r>
          <a:r>
            <a:rPr lang="es-AR" dirty="0" smtClean="0"/>
            <a:t> </a:t>
          </a:r>
          <a:r>
            <a:rPr lang="es-AR" dirty="0" err="1" smtClean="0"/>
            <a:t>calls</a:t>
          </a:r>
          <a:r>
            <a:rPr lang="es-AR" dirty="0" smtClean="0"/>
            <a:t> and emails</a:t>
          </a:r>
          <a:endParaRPr lang="es-AR" dirty="0"/>
        </a:p>
      </dgm:t>
    </dgm:pt>
    <dgm:pt modelId="{79A29228-2A6D-4CAB-963A-4C27BAAE3F9A}" type="parTrans" cxnId="{82A54890-EED4-4A8A-AE2E-F4BCAEAA8BD1}">
      <dgm:prSet/>
      <dgm:spPr/>
      <dgm:t>
        <a:bodyPr/>
        <a:lstStyle/>
        <a:p>
          <a:endParaRPr lang="es-AR"/>
        </a:p>
      </dgm:t>
    </dgm:pt>
    <dgm:pt modelId="{5599EB4A-A321-412A-B32C-0A9513A8D75A}" type="sibTrans" cxnId="{82A54890-EED4-4A8A-AE2E-F4BCAEAA8BD1}">
      <dgm:prSet/>
      <dgm:spPr/>
      <dgm:t>
        <a:bodyPr/>
        <a:lstStyle/>
        <a:p>
          <a:endParaRPr lang="es-AR"/>
        </a:p>
      </dgm:t>
    </dgm:pt>
    <dgm:pt modelId="{CBEF4579-448A-4C62-B969-45FDBEC9DC33}">
      <dgm:prSet phldrT="[Texto]"/>
      <dgm:spPr/>
      <dgm:t>
        <a:bodyPr/>
        <a:lstStyle/>
        <a:p>
          <a:r>
            <a:rPr lang="es-AR" dirty="0" err="1" smtClean="0"/>
            <a:t>Bills</a:t>
          </a:r>
          <a:endParaRPr lang="es-AR" dirty="0"/>
        </a:p>
      </dgm:t>
    </dgm:pt>
    <dgm:pt modelId="{2BE2FD2B-02B8-4FB5-A687-886391ADA343}" type="parTrans" cxnId="{684EDEFF-BFA1-402B-85BE-E04AD8FA1F04}">
      <dgm:prSet/>
      <dgm:spPr/>
      <dgm:t>
        <a:bodyPr/>
        <a:lstStyle/>
        <a:p>
          <a:endParaRPr lang="es-AR"/>
        </a:p>
      </dgm:t>
    </dgm:pt>
    <dgm:pt modelId="{6CFEC4F4-8883-49DA-9358-BE3FDA6267CA}" type="sibTrans" cxnId="{684EDEFF-BFA1-402B-85BE-E04AD8FA1F04}">
      <dgm:prSet/>
      <dgm:spPr/>
      <dgm:t>
        <a:bodyPr/>
        <a:lstStyle/>
        <a:p>
          <a:endParaRPr lang="es-AR"/>
        </a:p>
      </dgm:t>
    </dgm:pt>
    <dgm:pt modelId="{D241EC1F-3269-40A9-ACDC-CD22FD8CED15}">
      <dgm:prSet phldrT="[Texto]"/>
      <dgm:spPr/>
      <dgm:t>
        <a:bodyPr/>
        <a:lstStyle/>
        <a:p>
          <a:r>
            <a:rPr lang="es-AR" dirty="0" err="1" smtClean="0"/>
            <a:t>Hansard</a:t>
          </a:r>
          <a:endParaRPr lang="es-AR" dirty="0"/>
        </a:p>
      </dgm:t>
    </dgm:pt>
    <dgm:pt modelId="{151B0C47-5864-4224-A161-986E319B114A}" type="parTrans" cxnId="{5D1D68FB-2118-4C65-9E57-649DEC91B8A1}">
      <dgm:prSet/>
      <dgm:spPr/>
      <dgm:t>
        <a:bodyPr/>
        <a:lstStyle/>
        <a:p>
          <a:endParaRPr lang="es-AR"/>
        </a:p>
      </dgm:t>
    </dgm:pt>
    <dgm:pt modelId="{1F2A89D8-E082-4EB2-960D-9186E61F6BBB}" type="sibTrans" cxnId="{5D1D68FB-2118-4C65-9E57-649DEC91B8A1}">
      <dgm:prSet/>
      <dgm:spPr/>
      <dgm:t>
        <a:bodyPr/>
        <a:lstStyle/>
        <a:p>
          <a:endParaRPr lang="es-AR"/>
        </a:p>
      </dgm:t>
    </dgm:pt>
    <dgm:pt modelId="{162312CF-E3FC-42BB-ADA8-48CCF036DE0F}">
      <dgm:prSet phldrT="[Texto]"/>
      <dgm:spPr/>
      <dgm:t>
        <a:bodyPr/>
        <a:lstStyle/>
        <a:p>
          <a:r>
            <a:rPr lang="es-AR" dirty="0" smtClean="0"/>
            <a:t>Social </a:t>
          </a:r>
          <a:r>
            <a:rPr lang="es-AR" dirty="0" err="1" smtClean="0"/>
            <a:t>networks</a:t>
          </a:r>
          <a:endParaRPr lang="es-AR" dirty="0"/>
        </a:p>
      </dgm:t>
    </dgm:pt>
    <dgm:pt modelId="{2CAEFF6C-765D-446F-9494-A2A9D31903CA}" type="parTrans" cxnId="{75125F50-5AD0-4A38-9585-C57A3C183001}">
      <dgm:prSet/>
      <dgm:spPr/>
      <dgm:t>
        <a:bodyPr/>
        <a:lstStyle/>
        <a:p>
          <a:endParaRPr lang="es-AR"/>
        </a:p>
      </dgm:t>
    </dgm:pt>
    <dgm:pt modelId="{DC5C852D-2651-45D8-9305-CE26D7FF2A8B}" type="sibTrans" cxnId="{75125F50-5AD0-4A38-9585-C57A3C183001}">
      <dgm:prSet/>
      <dgm:spPr/>
      <dgm:t>
        <a:bodyPr/>
        <a:lstStyle/>
        <a:p>
          <a:endParaRPr lang="es-AR"/>
        </a:p>
      </dgm:t>
    </dgm:pt>
    <dgm:pt modelId="{65B32310-F232-4746-969C-B8E52E1BDB64}">
      <dgm:prSet phldrT="[Texto]"/>
      <dgm:spPr/>
      <dgm:t>
        <a:bodyPr/>
        <a:lstStyle/>
        <a:p>
          <a:r>
            <a:rPr lang="es-AR" dirty="0" smtClean="0"/>
            <a:t>Minutes in </a:t>
          </a:r>
          <a:r>
            <a:rPr lang="es-AR" dirty="0" err="1" smtClean="0"/>
            <a:t>meetings</a:t>
          </a:r>
          <a:endParaRPr lang="es-AR" dirty="0"/>
        </a:p>
      </dgm:t>
    </dgm:pt>
    <dgm:pt modelId="{D94F3444-2F7E-4ED7-8CF3-541127560E13}" type="parTrans" cxnId="{2966DACF-9706-44B2-82CC-E4FFFDFA618B}">
      <dgm:prSet/>
      <dgm:spPr/>
      <dgm:t>
        <a:bodyPr/>
        <a:lstStyle/>
        <a:p>
          <a:endParaRPr lang="es-AR"/>
        </a:p>
      </dgm:t>
    </dgm:pt>
    <dgm:pt modelId="{D07FEE9C-E2E5-443B-8F33-1AD6755997CC}" type="sibTrans" cxnId="{2966DACF-9706-44B2-82CC-E4FFFDFA618B}">
      <dgm:prSet/>
      <dgm:spPr/>
      <dgm:t>
        <a:bodyPr/>
        <a:lstStyle/>
        <a:p>
          <a:endParaRPr lang="es-AR"/>
        </a:p>
      </dgm:t>
    </dgm:pt>
    <dgm:pt modelId="{DE4EA303-5FFD-4954-B527-F109F88FE4C6}">
      <dgm:prSet phldrT="[Texto]"/>
      <dgm:spPr/>
      <dgm:t>
        <a:bodyPr/>
        <a:lstStyle/>
        <a:p>
          <a:r>
            <a:rPr lang="es-AR" dirty="0" err="1" smtClean="0"/>
            <a:t>Financial</a:t>
          </a:r>
          <a:r>
            <a:rPr lang="es-AR" dirty="0" smtClean="0"/>
            <a:t> </a:t>
          </a:r>
          <a:r>
            <a:rPr lang="es-AR" dirty="0" err="1" smtClean="0"/>
            <a:t>statements</a:t>
          </a:r>
          <a:r>
            <a:rPr lang="es-AR" dirty="0" smtClean="0"/>
            <a:t> </a:t>
          </a:r>
          <a:r>
            <a:rPr lang="es-AR" dirty="0" err="1" smtClean="0"/>
            <a:t>from</a:t>
          </a:r>
          <a:r>
            <a:rPr lang="es-AR" dirty="0" smtClean="0"/>
            <a:t> 2001</a:t>
          </a:r>
          <a:endParaRPr lang="es-AR" dirty="0"/>
        </a:p>
      </dgm:t>
    </dgm:pt>
    <dgm:pt modelId="{8B91A4DA-532E-4151-971D-0D60994D0E25}" type="parTrans" cxnId="{2EF48EAD-59E5-4F01-8D9E-89353C67DD80}">
      <dgm:prSet/>
      <dgm:spPr/>
      <dgm:t>
        <a:bodyPr/>
        <a:lstStyle/>
        <a:p>
          <a:endParaRPr lang="es-AR"/>
        </a:p>
      </dgm:t>
    </dgm:pt>
    <dgm:pt modelId="{F7E761AE-D890-4BEA-A57F-31A97F5E79AC}" type="sibTrans" cxnId="{2EF48EAD-59E5-4F01-8D9E-89353C67DD80}">
      <dgm:prSet/>
      <dgm:spPr/>
      <dgm:t>
        <a:bodyPr/>
        <a:lstStyle/>
        <a:p>
          <a:endParaRPr lang="es-AR"/>
        </a:p>
      </dgm:t>
    </dgm:pt>
    <dgm:pt modelId="{B1953A5B-05D3-4AE6-BB0D-102E696034E8}" type="pres">
      <dgm:prSet presAssocID="{ACE8A9D1-1053-4CAC-983F-184E6A24CC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79DDCB0-FEEC-4E4B-BDA1-97FA64504B30}" type="pres">
      <dgm:prSet presAssocID="{FDA02F74-AAF4-4F78-9ABD-B6E1C42FCDC2}" presName="centerShape" presStyleLbl="node0" presStyleIdx="0" presStyleCnt="1"/>
      <dgm:spPr/>
      <dgm:t>
        <a:bodyPr/>
        <a:lstStyle/>
        <a:p>
          <a:endParaRPr lang="es-AR"/>
        </a:p>
      </dgm:t>
    </dgm:pt>
    <dgm:pt modelId="{63EA45D6-55C2-4CAC-9120-717C9F53EC31}" type="pres">
      <dgm:prSet presAssocID="{8D682D11-3F16-413B-A4CB-7FA86F915919}" presName="Name9" presStyleLbl="parChTrans1D2" presStyleIdx="0" presStyleCnt="8"/>
      <dgm:spPr/>
      <dgm:t>
        <a:bodyPr/>
        <a:lstStyle/>
        <a:p>
          <a:endParaRPr lang="es-AR"/>
        </a:p>
      </dgm:t>
    </dgm:pt>
    <dgm:pt modelId="{DFB388D0-6447-44FF-BD0B-58949038840F}" type="pres">
      <dgm:prSet presAssocID="{8D682D11-3F16-413B-A4CB-7FA86F915919}" presName="connTx" presStyleLbl="parChTrans1D2" presStyleIdx="0" presStyleCnt="8"/>
      <dgm:spPr/>
      <dgm:t>
        <a:bodyPr/>
        <a:lstStyle/>
        <a:p>
          <a:endParaRPr lang="es-AR"/>
        </a:p>
      </dgm:t>
    </dgm:pt>
    <dgm:pt modelId="{4510846F-A714-4544-8412-47D190FDB24A}" type="pres">
      <dgm:prSet presAssocID="{4B2EBFAF-AF99-4B44-98F9-23724789FC5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A62ACB6-AAE0-49A8-953A-602C314C2DE7}" type="pres">
      <dgm:prSet presAssocID="{2E3FC73E-4C0C-4136-BE52-56CDC8034E2B}" presName="Name9" presStyleLbl="parChTrans1D2" presStyleIdx="1" presStyleCnt="8"/>
      <dgm:spPr/>
      <dgm:t>
        <a:bodyPr/>
        <a:lstStyle/>
        <a:p>
          <a:endParaRPr lang="es-AR"/>
        </a:p>
      </dgm:t>
    </dgm:pt>
    <dgm:pt modelId="{72DDDEEE-95DA-4089-8F94-3828F446FF8D}" type="pres">
      <dgm:prSet presAssocID="{2E3FC73E-4C0C-4136-BE52-56CDC8034E2B}" presName="connTx" presStyleLbl="parChTrans1D2" presStyleIdx="1" presStyleCnt="8"/>
      <dgm:spPr/>
      <dgm:t>
        <a:bodyPr/>
        <a:lstStyle/>
        <a:p>
          <a:endParaRPr lang="es-AR"/>
        </a:p>
      </dgm:t>
    </dgm:pt>
    <dgm:pt modelId="{246C0280-A80C-4AB7-820B-3B4B313A8BB2}" type="pres">
      <dgm:prSet presAssocID="{9ADF4D89-E689-4A6A-934F-5FC4A392B75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E03EF9A-AB2F-4883-AB8D-878E47AFE47B}" type="pres">
      <dgm:prSet presAssocID="{79A29228-2A6D-4CAB-963A-4C27BAAE3F9A}" presName="Name9" presStyleLbl="parChTrans1D2" presStyleIdx="2" presStyleCnt="8"/>
      <dgm:spPr/>
      <dgm:t>
        <a:bodyPr/>
        <a:lstStyle/>
        <a:p>
          <a:endParaRPr lang="es-AR"/>
        </a:p>
      </dgm:t>
    </dgm:pt>
    <dgm:pt modelId="{114F3070-C144-4CDC-9C57-4ECC789AD2C3}" type="pres">
      <dgm:prSet presAssocID="{79A29228-2A6D-4CAB-963A-4C27BAAE3F9A}" presName="connTx" presStyleLbl="parChTrans1D2" presStyleIdx="2" presStyleCnt="8"/>
      <dgm:spPr/>
      <dgm:t>
        <a:bodyPr/>
        <a:lstStyle/>
        <a:p>
          <a:endParaRPr lang="es-AR"/>
        </a:p>
      </dgm:t>
    </dgm:pt>
    <dgm:pt modelId="{4A3C9497-2D36-4DEC-BF4E-4FF3F1448BA4}" type="pres">
      <dgm:prSet presAssocID="{F06DE3D0-7058-47CA-8C16-CC8442C5973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248FDA5-C093-460B-82E8-52E438E8C74F}" type="pres">
      <dgm:prSet presAssocID="{2BE2FD2B-02B8-4FB5-A687-886391ADA343}" presName="Name9" presStyleLbl="parChTrans1D2" presStyleIdx="3" presStyleCnt="8"/>
      <dgm:spPr/>
      <dgm:t>
        <a:bodyPr/>
        <a:lstStyle/>
        <a:p>
          <a:endParaRPr lang="es-AR"/>
        </a:p>
      </dgm:t>
    </dgm:pt>
    <dgm:pt modelId="{1DD397E8-E81E-44C6-BFAB-945F6C572EC0}" type="pres">
      <dgm:prSet presAssocID="{2BE2FD2B-02B8-4FB5-A687-886391ADA343}" presName="connTx" presStyleLbl="parChTrans1D2" presStyleIdx="3" presStyleCnt="8"/>
      <dgm:spPr/>
      <dgm:t>
        <a:bodyPr/>
        <a:lstStyle/>
        <a:p>
          <a:endParaRPr lang="es-AR"/>
        </a:p>
      </dgm:t>
    </dgm:pt>
    <dgm:pt modelId="{F2A10032-10A0-4FEC-9304-F5689A57C1AD}" type="pres">
      <dgm:prSet presAssocID="{CBEF4579-448A-4C62-B969-45FDBEC9DC3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B003EDA-2804-48AB-A4C7-B513745A64DA}" type="pres">
      <dgm:prSet presAssocID="{151B0C47-5864-4224-A161-986E319B114A}" presName="Name9" presStyleLbl="parChTrans1D2" presStyleIdx="4" presStyleCnt="8"/>
      <dgm:spPr/>
      <dgm:t>
        <a:bodyPr/>
        <a:lstStyle/>
        <a:p>
          <a:endParaRPr lang="es-AR"/>
        </a:p>
      </dgm:t>
    </dgm:pt>
    <dgm:pt modelId="{03C40F40-3E94-422F-AEC3-4332FCB2FBE0}" type="pres">
      <dgm:prSet presAssocID="{151B0C47-5864-4224-A161-986E319B114A}" presName="connTx" presStyleLbl="parChTrans1D2" presStyleIdx="4" presStyleCnt="8"/>
      <dgm:spPr/>
      <dgm:t>
        <a:bodyPr/>
        <a:lstStyle/>
        <a:p>
          <a:endParaRPr lang="es-AR"/>
        </a:p>
      </dgm:t>
    </dgm:pt>
    <dgm:pt modelId="{E580C01F-8738-4703-9ED4-AED0522530A2}" type="pres">
      <dgm:prSet presAssocID="{D241EC1F-3269-40A9-ACDC-CD22FD8CED1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88789A5-E165-4C23-8F0E-1F795F43D89D}" type="pres">
      <dgm:prSet presAssocID="{2CAEFF6C-765D-446F-9494-A2A9D31903CA}" presName="Name9" presStyleLbl="parChTrans1D2" presStyleIdx="5" presStyleCnt="8"/>
      <dgm:spPr/>
      <dgm:t>
        <a:bodyPr/>
        <a:lstStyle/>
        <a:p>
          <a:endParaRPr lang="es-AR"/>
        </a:p>
      </dgm:t>
    </dgm:pt>
    <dgm:pt modelId="{3F18B13C-1568-423F-901E-772C614C56A8}" type="pres">
      <dgm:prSet presAssocID="{2CAEFF6C-765D-446F-9494-A2A9D31903CA}" presName="connTx" presStyleLbl="parChTrans1D2" presStyleIdx="5" presStyleCnt="8"/>
      <dgm:spPr/>
      <dgm:t>
        <a:bodyPr/>
        <a:lstStyle/>
        <a:p>
          <a:endParaRPr lang="es-AR"/>
        </a:p>
      </dgm:t>
    </dgm:pt>
    <dgm:pt modelId="{92CA73C6-F7D0-4CE1-B9CF-A99085B15FED}" type="pres">
      <dgm:prSet presAssocID="{162312CF-E3FC-42BB-ADA8-48CCF036DE0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E9EC14F-4E6A-47FC-946C-33F5DE550CBC}" type="pres">
      <dgm:prSet presAssocID="{D94F3444-2F7E-4ED7-8CF3-541127560E13}" presName="Name9" presStyleLbl="parChTrans1D2" presStyleIdx="6" presStyleCnt="8"/>
      <dgm:spPr/>
      <dgm:t>
        <a:bodyPr/>
        <a:lstStyle/>
        <a:p>
          <a:endParaRPr lang="es-AR"/>
        </a:p>
      </dgm:t>
    </dgm:pt>
    <dgm:pt modelId="{CFA5A883-7848-4C86-AA06-4F809D236B52}" type="pres">
      <dgm:prSet presAssocID="{D94F3444-2F7E-4ED7-8CF3-541127560E13}" presName="connTx" presStyleLbl="parChTrans1D2" presStyleIdx="6" presStyleCnt="8"/>
      <dgm:spPr/>
      <dgm:t>
        <a:bodyPr/>
        <a:lstStyle/>
        <a:p>
          <a:endParaRPr lang="es-AR"/>
        </a:p>
      </dgm:t>
    </dgm:pt>
    <dgm:pt modelId="{75E1F980-8452-4AF6-9836-2CA17867882D}" type="pres">
      <dgm:prSet presAssocID="{65B32310-F232-4746-969C-B8E52E1BDB6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825834D-8BB5-4042-98B4-85BD0B9E95CA}" type="pres">
      <dgm:prSet presAssocID="{8B91A4DA-532E-4151-971D-0D60994D0E25}" presName="Name9" presStyleLbl="parChTrans1D2" presStyleIdx="7" presStyleCnt="8"/>
      <dgm:spPr/>
      <dgm:t>
        <a:bodyPr/>
        <a:lstStyle/>
        <a:p>
          <a:endParaRPr lang="es-AR"/>
        </a:p>
      </dgm:t>
    </dgm:pt>
    <dgm:pt modelId="{7E7A7B4D-C0FF-47DD-8F75-E96CF1827F54}" type="pres">
      <dgm:prSet presAssocID="{8B91A4DA-532E-4151-971D-0D60994D0E25}" presName="connTx" presStyleLbl="parChTrans1D2" presStyleIdx="7" presStyleCnt="8"/>
      <dgm:spPr/>
      <dgm:t>
        <a:bodyPr/>
        <a:lstStyle/>
        <a:p>
          <a:endParaRPr lang="es-AR"/>
        </a:p>
      </dgm:t>
    </dgm:pt>
    <dgm:pt modelId="{561F7888-B395-4A7C-BB57-AD8B07735C62}" type="pres">
      <dgm:prSet presAssocID="{DE4EA303-5FFD-4954-B527-F109F88FE4C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5125F50-5AD0-4A38-9585-C57A3C183001}" srcId="{FDA02F74-AAF4-4F78-9ABD-B6E1C42FCDC2}" destId="{162312CF-E3FC-42BB-ADA8-48CCF036DE0F}" srcOrd="5" destOrd="0" parTransId="{2CAEFF6C-765D-446F-9494-A2A9D31903CA}" sibTransId="{DC5C852D-2651-45D8-9305-CE26D7FF2A8B}"/>
    <dgm:cxn modelId="{684EDEFF-BFA1-402B-85BE-E04AD8FA1F04}" srcId="{FDA02F74-AAF4-4F78-9ABD-B6E1C42FCDC2}" destId="{CBEF4579-448A-4C62-B969-45FDBEC9DC33}" srcOrd="3" destOrd="0" parTransId="{2BE2FD2B-02B8-4FB5-A687-886391ADA343}" sibTransId="{6CFEC4F4-8883-49DA-9358-BE3FDA6267CA}"/>
    <dgm:cxn modelId="{091DFA17-F03A-4C1D-ACC2-44F897AAFB7C}" type="presOf" srcId="{4B2EBFAF-AF99-4B44-98F9-23724789FC58}" destId="{4510846F-A714-4544-8412-47D190FDB24A}" srcOrd="0" destOrd="0" presId="urn:microsoft.com/office/officeart/2005/8/layout/radial1"/>
    <dgm:cxn modelId="{DA2D2458-E41D-4240-AB88-6E7621953147}" type="presOf" srcId="{FDA02F74-AAF4-4F78-9ABD-B6E1C42FCDC2}" destId="{179DDCB0-FEEC-4E4B-BDA1-97FA64504B30}" srcOrd="0" destOrd="0" presId="urn:microsoft.com/office/officeart/2005/8/layout/radial1"/>
    <dgm:cxn modelId="{4AD7DA67-D6F6-4582-BE4B-BEBCB91E69CE}" type="presOf" srcId="{8D682D11-3F16-413B-A4CB-7FA86F915919}" destId="{DFB388D0-6447-44FF-BD0B-58949038840F}" srcOrd="1" destOrd="0" presId="urn:microsoft.com/office/officeart/2005/8/layout/radial1"/>
    <dgm:cxn modelId="{76E8BBAE-93A2-4A69-98CF-D70070B5DB94}" srcId="{FDA02F74-AAF4-4F78-9ABD-B6E1C42FCDC2}" destId="{4B2EBFAF-AF99-4B44-98F9-23724789FC58}" srcOrd="0" destOrd="0" parTransId="{8D682D11-3F16-413B-A4CB-7FA86F915919}" sibTransId="{D993FC39-C576-4713-8558-D045BC2CCADC}"/>
    <dgm:cxn modelId="{BED134AE-073F-4A3F-823F-7609DB0264A9}" type="presOf" srcId="{151B0C47-5864-4224-A161-986E319B114A}" destId="{3B003EDA-2804-48AB-A4C7-B513745A64DA}" srcOrd="0" destOrd="0" presId="urn:microsoft.com/office/officeart/2005/8/layout/radial1"/>
    <dgm:cxn modelId="{2966DACF-9706-44B2-82CC-E4FFFDFA618B}" srcId="{FDA02F74-AAF4-4F78-9ABD-B6E1C42FCDC2}" destId="{65B32310-F232-4746-969C-B8E52E1BDB64}" srcOrd="6" destOrd="0" parTransId="{D94F3444-2F7E-4ED7-8CF3-541127560E13}" sibTransId="{D07FEE9C-E2E5-443B-8F33-1AD6755997CC}"/>
    <dgm:cxn modelId="{2AEF62E0-CB72-452C-8251-76826F74E0FB}" type="presOf" srcId="{DE4EA303-5FFD-4954-B527-F109F88FE4C6}" destId="{561F7888-B395-4A7C-BB57-AD8B07735C62}" srcOrd="0" destOrd="0" presId="urn:microsoft.com/office/officeart/2005/8/layout/radial1"/>
    <dgm:cxn modelId="{5D1D68FB-2118-4C65-9E57-649DEC91B8A1}" srcId="{FDA02F74-AAF4-4F78-9ABD-B6E1C42FCDC2}" destId="{D241EC1F-3269-40A9-ACDC-CD22FD8CED15}" srcOrd="4" destOrd="0" parTransId="{151B0C47-5864-4224-A161-986E319B114A}" sibTransId="{1F2A89D8-E082-4EB2-960D-9186E61F6BBB}"/>
    <dgm:cxn modelId="{27FD59E1-E58A-441A-AB37-FA1AC0284CE9}" type="presOf" srcId="{ACE8A9D1-1053-4CAC-983F-184E6A24CC2C}" destId="{B1953A5B-05D3-4AE6-BB0D-102E696034E8}" srcOrd="0" destOrd="0" presId="urn:microsoft.com/office/officeart/2005/8/layout/radial1"/>
    <dgm:cxn modelId="{29050943-5B4A-4DFD-8F16-85692E2A6712}" srcId="{FDA02F74-AAF4-4F78-9ABD-B6E1C42FCDC2}" destId="{9ADF4D89-E689-4A6A-934F-5FC4A392B75A}" srcOrd="1" destOrd="0" parTransId="{2E3FC73E-4C0C-4136-BE52-56CDC8034E2B}" sibTransId="{E7F050FB-F6ED-4390-AA62-95ED24F0719B}"/>
    <dgm:cxn modelId="{5F8975D3-07AF-4DAF-B83C-B310278F8B98}" type="presOf" srcId="{D94F3444-2F7E-4ED7-8CF3-541127560E13}" destId="{3E9EC14F-4E6A-47FC-946C-33F5DE550CBC}" srcOrd="0" destOrd="0" presId="urn:microsoft.com/office/officeart/2005/8/layout/radial1"/>
    <dgm:cxn modelId="{DD6F03A2-3160-4F4D-8695-F80365FB9A4A}" type="presOf" srcId="{79A29228-2A6D-4CAB-963A-4C27BAAE3F9A}" destId="{114F3070-C144-4CDC-9C57-4ECC789AD2C3}" srcOrd="1" destOrd="0" presId="urn:microsoft.com/office/officeart/2005/8/layout/radial1"/>
    <dgm:cxn modelId="{90D120BD-9BA2-4B2C-9E66-0AE7F1682369}" type="presOf" srcId="{F06DE3D0-7058-47CA-8C16-CC8442C59736}" destId="{4A3C9497-2D36-4DEC-BF4E-4FF3F1448BA4}" srcOrd="0" destOrd="0" presId="urn:microsoft.com/office/officeart/2005/8/layout/radial1"/>
    <dgm:cxn modelId="{05E3E272-4787-484D-AD97-B5734E48FA24}" srcId="{ACE8A9D1-1053-4CAC-983F-184E6A24CC2C}" destId="{FDA02F74-AAF4-4F78-9ABD-B6E1C42FCDC2}" srcOrd="0" destOrd="0" parTransId="{0E935950-3190-44F9-99B6-2DF6B649D709}" sibTransId="{8170531F-ECE9-406C-A95A-645E22651E15}"/>
    <dgm:cxn modelId="{A659B2C5-D2E3-47D8-9718-8F1CC78802A7}" type="presOf" srcId="{65B32310-F232-4746-969C-B8E52E1BDB64}" destId="{75E1F980-8452-4AF6-9836-2CA17867882D}" srcOrd="0" destOrd="0" presId="urn:microsoft.com/office/officeart/2005/8/layout/radial1"/>
    <dgm:cxn modelId="{A3E6CC16-E31A-4233-82E8-2BF8E01C7929}" type="presOf" srcId="{2E3FC73E-4C0C-4136-BE52-56CDC8034E2B}" destId="{72DDDEEE-95DA-4089-8F94-3828F446FF8D}" srcOrd="1" destOrd="0" presId="urn:microsoft.com/office/officeart/2005/8/layout/radial1"/>
    <dgm:cxn modelId="{1D0CFDFA-DEC2-4E4F-8662-BA58C16127DE}" type="presOf" srcId="{D94F3444-2F7E-4ED7-8CF3-541127560E13}" destId="{CFA5A883-7848-4C86-AA06-4F809D236B52}" srcOrd="1" destOrd="0" presId="urn:microsoft.com/office/officeart/2005/8/layout/radial1"/>
    <dgm:cxn modelId="{9384119F-24C6-41EF-BA3C-39534613C783}" type="presOf" srcId="{2BE2FD2B-02B8-4FB5-A687-886391ADA343}" destId="{1DD397E8-E81E-44C6-BFAB-945F6C572EC0}" srcOrd="1" destOrd="0" presId="urn:microsoft.com/office/officeart/2005/8/layout/radial1"/>
    <dgm:cxn modelId="{8AEBDBFB-1A98-4ECE-9BF9-83B3E86F9571}" type="presOf" srcId="{2E3FC73E-4C0C-4136-BE52-56CDC8034E2B}" destId="{0A62ACB6-AAE0-49A8-953A-602C314C2DE7}" srcOrd="0" destOrd="0" presId="urn:microsoft.com/office/officeart/2005/8/layout/radial1"/>
    <dgm:cxn modelId="{2EF48EAD-59E5-4F01-8D9E-89353C67DD80}" srcId="{FDA02F74-AAF4-4F78-9ABD-B6E1C42FCDC2}" destId="{DE4EA303-5FFD-4954-B527-F109F88FE4C6}" srcOrd="7" destOrd="0" parTransId="{8B91A4DA-532E-4151-971D-0D60994D0E25}" sibTransId="{F7E761AE-D890-4BEA-A57F-31A97F5E79AC}"/>
    <dgm:cxn modelId="{82A54890-EED4-4A8A-AE2E-F4BCAEAA8BD1}" srcId="{FDA02F74-AAF4-4F78-9ABD-B6E1C42FCDC2}" destId="{F06DE3D0-7058-47CA-8C16-CC8442C59736}" srcOrd="2" destOrd="0" parTransId="{79A29228-2A6D-4CAB-963A-4C27BAAE3F9A}" sibTransId="{5599EB4A-A321-412A-B32C-0A9513A8D75A}"/>
    <dgm:cxn modelId="{70DE0EC6-BD97-4A05-BF5B-3058AA19FA2C}" type="presOf" srcId="{D241EC1F-3269-40A9-ACDC-CD22FD8CED15}" destId="{E580C01F-8738-4703-9ED4-AED0522530A2}" srcOrd="0" destOrd="0" presId="urn:microsoft.com/office/officeart/2005/8/layout/radial1"/>
    <dgm:cxn modelId="{A68749BB-15FF-4070-962C-A4AC0F9BA8E6}" type="presOf" srcId="{2BE2FD2B-02B8-4FB5-A687-886391ADA343}" destId="{8248FDA5-C093-460B-82E8-52E438E8C74F}" srcOrd="0" destOrd="0" presId="urn:microsoft.com/office/officeart/2005/8/layout/radial1"/>
    <dgm:cxn modelId="{BFC1EC34-78C3-4D6E-8074-6DD74DFA71F2}" type="presOf" srcId="{79A29228-2A6D-4CAB-963A-4C27BAAE3F9A}" destId="{9E03EF9A-AB2F-4883-AB8D-878E47AFE47B}" srcOrd="0" destOrd="0" presId="urn:microsoft.com/office/officeart/2005/8/layout/radial1"/>
    <dgm:cxn modelId="{CAFBCFB2-6FDB-48E4-9C90-802410BF0238}" type="presOf" srcId="{CBEF4579-448A-4C62-B969-45FDBEC9DC33}" destId="{F2A10032-10A0-4FEC-9304-F5689A57C1AD}" srcOrd="0" destOrd="0" presId="urn:microsoft.com/office/officeart/2005/8/layout/radial1"/>
    <dgm:cxn modelId="{84FE5171-30B0-404F-8261-6C084139EEFC}" type="presOf" srcId="{9ADF4D89-E689-4A6A-934F-5FC4A392B75A}" destId="{246C0280-A80C-4AB7-820B-3B4B313A8BB2}" srcOrd="0" destOrd="0" presId="urn:microsoft.com/office/officeart/2005/8/layout/radial1"/>
    <dgm:cxn modelId="{30C1BB51-D104-4EDA-B0CC-243FD07F300F}" type="presOf" srcId="{8B91A4DA-532E-4151-971D-0D60994D0E25}" destId="{7E7A7B4D-C0FF-47DD-8F75-E96CF1827F54}" srcOrd="1" destOrd="0" presId="urn:microsoft.com/office/officeart/2005/8/layout/radial1"/>
    <dgm:cxn modelId="{8AF019C0-417A-4951-9359-DA855A9AFAC5}" type="presOf" srcId="{162312CF-E3FC-42BB-ADA8-48CCF036DE0F}" destId="{92CA73C6-F7D0-4CE1-B9CF-A99085B15FED}" srcOrd="0" destOrd="0" presId="urn:microsoft.com/office/officeart/2005/8/layout/radial1"/>
    <dgm:cxn modelId="{A0071BBD-8EB1-4CF5-97F1-E62A60CA47D1}" type="presOf" srcId="{2CAEFF6C-765D-446F-9494-A2A9D31903CA}" destId="{788789A5-E165-4C23-8F0E-1F795F43D89D}" srcOrd="0" destOrd="0" presId="urn:microsoft.com/office/officeart/2005/8/layout/radial1"/>
    <dgm:cxn modelId="{F0986A37-AFB8-4C86-A8C6-C0C0FC94777E}" type="presOf" srcId="{8B91A4DA-532E-4151-971D-0D60994D0E25}" destId="{F825834D-8BB5-4042-98B4-85BD0B9E95CA}" srcOrd="0" destOrd="0" presId="urn:microsoft.com/office/officeart/2005/8/layout/radial1"/>
    <dgm:cxn modelId="{1D2193B5-9190-4A4E-84D1-EA492F16BAD5}" type="presOf" srcId="{8D682D11-3F16-413B-A4CB-7FA86F915919}" destId="{63EA45D6-55C2-4CAC-9120-717C9F53EC31}" srcOrd="0" destOrd="0" presId="urn:microsoft.com/office/officeart/2005/8/layout/radial1"/>
    <dgm:cxn modelId="{8238C213-9830-4B9E-8B26-1CB4928A90D9}" type="presOf" srcId="{2CAEFF6C-765D-446F-9494-A2A9D31903CA}" destId="{3F18B13C-1568-423F-901E-772C614C56A8}" srcOrd="1" destOrd="0" presId="urn:microsoft.com/office/officeart/2005/8/layout/radial1"/>
    <dgm:cxn modelId="{6201CF69-F601-4F1D-9994-9CE6B7B61559}" type="presOf" srcId="{151B0C47-5864-4224-A161-986E319B114A}" destId="{03C40F40-3E94-422F-AEC3-4332FCB2FBE0}" srcOrd="1" destOrd="0" presId="urn:microsoft.com/office/officeart/2005/8/layout/radial1"/>
    <dgm:cxn modelId="{F87E2803-50D4-4DD0-BE33-33E8B8993716}" type="presParOf" srcId="{B1953A5B-05D3-4AE6-BB0D-102E696034E8}" destId="{179DDCB0-FEEC-4E4B-BDA1-97FA64504B30}" srcOrd="0" destOrd="0" presId="urn:microsoft.com/office/officeart/2005/8/layout/radial1"/>
    <dgm:cxn modelId="{1C9B4C23-94E6-4DA3-98E5-200D380A388F}" type="presParOf" srcId="{B1953A5B-05D3-4AE6-BB0D-102E696034E8}" destId="{63EA45D6-55C2-4CAC-9120-717C9F53EC31}" srcOrd="1" destOrd="0" presId="urn:microsoft.com/office/officeart/2005/8/layout/radial1"/>
    <dgm:cxn modelId="{2E84A5C2-1E48-41FB-9A1C-F033A4350613}" type="presParOf" srcId="{63EA45D6-55C2-4CAC-9120-717C9F53EC31}" destId="{DFB388D0-6447-44FF-BD0B-58949038840F}" srcOrd="0" destOrd="0" presId="urn:microsoft.com/office/officeart/2005/8/layout/radial1"/>
    <dgm:cxn modelId="{99D0924B-A90A-424C-B5E5-04C3910CBA54}" type="presParOf" srcId="{B1953A5B-05D3-4AE6-BB0D-102E696034E8}" destId="{4510846F-A714-4544-8412-47D190FDB24A}" srcOrd="2" destOrd="0" presId="urn:microsoft.com/office/officeart/2005/8/layout/radial1"/>
    <dgm:cxn modelId="{3D35D005-F776-4879-9FAE-F651DED9DBF9}" type="presParOf" srcId="{B1953A5B-05D3-4AE6-BB0D-102E696034E8}" destId="{0A62ACB6-AAE0-49A8-953A-602C314C2DE7}" srcOrd="3" destOrd="0" presId="urn:microsoft.com/office/officeart/2005/8/layout/radial1"/>
    <dgm:cxn modelId="{6F933A5B-2C8B-4C12-9B9F-F927F894928B}" type="presParOf" srcId="{0A62ACB6-AAE0-49A8-953A-602C314C2DE7}" destId="{72DDDEEE-95DA-4089-8F94-3828F446FF8D}" srcOrd="0" destOrd="0" presId="urn:microsoft.com/office/officeart/2005/8/layout/radial1"/>
    <dgm:cxn modelId="{7B32F7EE-3E37-4C3A-B67A-26ED067734F9}" type="presParOf" srcId="{B1953A5B-05D3-4AE6-BB0D-102E696034E8}" destId="{246C0280-A80C-4AB7-820B-3B4B313A8BB2}" srcOrd="4" destOrd="0" presId="urn:microsoft.com/office/officeart/2005/8/layout/radial1"/>
    <dgm:cxn modelId="{65F9917F-2BEC-4349-B318-896DAAE81D7E}" type="presParOf" srcId="{B1953A5B-05D3-4AE6-BB0D-102E696034E8}" destId="{9E03EF9A-AB2F-4883-AB8D-878E47AFE47B}" srcOrd="5" destOrd="0" presId="urn:microsoft.com/office/officeart/2005/8/layout/radial1"/>
    <dgm:cxn modelId="{1A869D7C-ACF3-4508-B894-E2D8A7784706}" type="presParOf" srcId="{9E03EF9A-AB2F-4883-AB8D-878E47AFE47B}" destId="{114F3070-C144-4CDC-9C57-4ECC789AD2C3}" srcOrd="0" destOrd="0" presId="urn:microsoft.com/office/officeart/2005/8/layout/radial1"/>
    <dgm:cxn modelId="{3A3D39B1-C453-48CC-AAB9-2F8E1C7F8BB6}" type="presParOf" srcId="{B1953A5B-05D3-4AE6-BB0D-102E696034E8}" destId="{4A3C9497-2D36-4DEC-BF4E-4FF3F1448BA4}" srcOrd="6" destOrd="0" presId="urn:microsoft.com/office/officeart/2005/8/layout/radial1"/>
    <dgm:cxn modelId="{9C03AD61-A259-4DB5-A2CD-B724B4E4094D}" type="presParOf" srcId="{B1953A5B-05D3-4AE6-BB0D-102E696034E8}" destId="{8248FDA5-C093-460B-82E8-52E438E8C74F}" srcOrd="7" destOrd="0" presId="urn:microsoft.com/office/officeart/2005/8/layout/radial1"/>
    <dgm:cxn modelId="{76AD5FCC-D6BC-4EB7-A7ED-FDA30E1604B1}" type="presParOf" srcId="{8248FDA5-C093-460B-82E8-52E438E8C74F}" destId="{1DD397E8-E81E-44C6-BFAB-945F6C572EC0}" srcOrd="0" destOrd="0" presId="urn:microsoft.com/office/officeart/2005/8/layout/radial1"/>
    <dgm:cxn modelId="{EED60361-563D-42D9-BCBE-27D0659B242B}" type="presParOf" srcId="{B1953A5B-05D3-4AE6-BB0D-102E696034E8}" destId="{F2A10032-10A0-4FEC-9304-F5689A57C1AD}" srcOrd="8" destOrd="0" presId="urn:microsoft.com/office/officeart/2005/8/layout/radial1"/>
    <dgm:cxn modelId="{6659FD57-0A41-48EB-B03A-F535C782DBEF}" type="presParOf" srcId="{B1953A5B-05D3-4AE6-BB0D-102E696034E8}" destId="{3B003EDA-2804-48AB-A4C7-B513745A64DA}" srcOrd="9" destOrd="0" presId="urn:microsoft.com/office/officeart/2005/8/layout/radial1"/>
    <dgm:cxn modelId="{6442D52E-CA3B-4959-A0CC-94A0EE30E4EC}" type="presParOf" srcId="{3B003EDA-2804-48AB-A4C7-B513745A64DA}" destId="{03C40F40-3E94-422F-AEC3-4332FCB2FBE0}" srcOrd="0" destOrd="0" presId="urn:microsoft.com/office/officeart/2005/8/layout/radial1"/>
    <dgm:cxn modelId="{65F7A081-B751-4A65-8E65-E3AEC501E394}" type="presParOf" srcId="{B1953A5B-05D3-4AE6-BB0D-102E696034E8}" destId="{E580C01F-8738-4703-9ED4-AED0522530A2}" srcOrd="10" destOrd="0" presId="urn:microsoft.com/office/officeart/2005/8/layout/radial1"/>
    <dgm:cxn modelId="{93B50605-3B7E-4C68-AC43-443E360641A4}" type="presParOf" srcId="{B1953A5B-05D3-4AE6-BB0D-102E696034E8}" destId="{788789A5-E165-4C23-8F0E-1F795F43D89D}" srcOrd="11" destOrd="0" presId="urn:microsoft.com/office/officeart/2005/8/layout/radial1"/>
    <dgm:cxn modelId="{B7614403-FBCC-42CE-9590-1F87C950BFAA}" type="presParOf" srcId="{788789A5-E165-4C23-8F0E-1F795F43D89D}" destId="{3F18B13C-1568-423F-901E-772C614C56A8}" srcOrd="0" destOrd="0" presId="urn:microsoft.com/office/officeart/2005/8/layout/radial1"/>
    <dgm:cxn modelId="{D3764E6D-27F6-4973-96B7-41C8E44B0FA8}" type="presParOf" srcId="{B1953A5B-05D3-4AE6-BB0D-102E696034E8}" destId="{92CA73C6-F7D0-4CE1-B9CF-A99085B15FED}" srcOrd="12" destOrd="0" presId="urn:microsoft.com/office/officeart/2005/8/layout/radial1"/>
    <dgm:cxn modelId="{7477760A-990E-4BF8-B1B0-AC21D2C7B1A9}" type="presParOf" srcId="{B1953A5B-05D3-4AE6-BB0D-102E696034E8}" destId="{3E9EC14F-4E6A-47FC-946C-33F5DE550CBC}" srcOrd="13" destOrd="0" presId="urn:microsoft.com/office/officeart/2005/8/layout/radial1"/>
    <dgm:cxn modelId="{FA9DB400-9947-47A6-8C4D-196BFD51A303}" type="presParOf" srcId="{3E9EC14F-4E6A-47FC-946C-33F5DE550CBC}" destId="{CFA5A883-7848-4C86-AA06-4F809D236B52}" srcOrd="0" destOrd="0" presId="urn:microsoft.com/office/officeart/2005/8/layout/radial1"/>
    <dgm:cxn modelId="{CF71C96E-A4BA-4799-8794-0B3FF60EDC1E}" type="presParOf" srcId="{B1953A5B-05D3-4AE6-BB0D-102E696034E8}" destId="{75E1F980-8452-4AF6-9836-2CA17867882D}" srcOrd="14" destOrd="0" presId="urn:microsoft.com/office/officeart/2005/8/layout/radial1"/>
    <dgm:cxn modelId="{3F0D8E20-9779-4FF0-9E16-72450E371138}" type="presParOf" srcId="{B1953A5B-05D3-4AE6-BB0D-102E696034E8}" destId="{F825834D-8BB5-4042-98B4-85BD0B9E95CA}" srcOrd="15" destOrd="0" presId="urn:microsoft.com/office/officeart/2005/8/layout/radial1"/>
    <dgm:cxn modelId="{85EA5F95-6DE5-4AF0-B262-73CE9DE3B836}" type="presParOf" srcId="{F825834D-8BB5-4042-98B4-85BD0B9E95CA}" destId="{7E7A7B4D-C0FF-47DD-8F75-E96CF1827F54}" srcOrd="0" destOrd="0" presId="urn:microsoft.com/office/officeart/2005/8/layout/radial1"/>
    <dgm:cxn modelId="{1F5D4A39-97DC-45FA-BB9F-38985C83A225}" type="presParOf" srcId="{B1953A5B-05D3-4AE6-BB0D-102E696034E8}" destId="{561F7888-B395-4A7C-BB57-AD8B07735C62}" srcOrd="16" destOrd="0" presId="urn:microsoft.com/office/officeart/2005/8/layout/radial1"/>
  </dgm:cxnLst>
  <dgm:bg>
    <a:noFill/>
    <a:effectLst>
      <a:innerShdw blurRad="63500" dist="50800" dir="2700000">
        <a:prstClr val="black">
          <a:alpha val="50000"/>
        </a:prstClr>
      </a:innerShdw>
    </a:effectLst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9DDCB0-FEEC-4E4B-BDA1-97FA64504B30}">
      <dsp:nvSpPr>
        <dsp:cNvPr id="0" name=""/>
        <dsp:cNvSpPr/>
      </dsp:nvSpPr>
      <dsp:spPr>
        <a:xfrm>
          <a:off x="3026601" y="2342525"/>
          <a:ext cx="1363620" cy="1363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err="1" smtClean="0"/>
            <a:t>Salesforce</a:t>
          </a:r>
          <a:endParaRPr lang="es-AR" sz="1800" kern="1200" dirty="0"/>
        </a:p>
      </dsp:txBody>
      <dsp:txXfrm>
        <a:off x="3026601" y="2342525"/>
        <a:ext cx="1363620" cy="1363620"/>
      </dsp:txXfrm>
    </dsp:sp>
    <dsp:sp modelId="{63EA45D6-55C2-4CAC-9120-717C9F53EC31}">
      <dsp:nvSpPr>
        <dsp:cNvPr id="0" name=""/>
        <dsp:cNvSpPr/>
      </dsp:nvSpPr>
      <dsp:spPr>
        <a:xfrm rot="16200000">
          <a:off x="3230718" y="1848285"/>
          <a:ext cx="955386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955386" y="1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16200000">
        <a:off x="3684527" y="1840947"/>
        <a:ext cx="47769" cy="47769"/>
      </dsp:txXfrm>
    </dsp:sp>
    <dsp:sp modelId="{4510846F-A714-4544-8412-47D190FDB24A}">
      <dsp:nvSpPr>
        <dsp:cNvPr id="0" name=""/>
        <dsp:cNvSpPr/>
      </dsp:nvSpPr>
      <dsp:spPr>
        <a:xfrm>
          <a:off x="3026601" y="23518"/>
          <a:ext cx="1363620" cy="1363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err="1" smtClean="0"/>
            <a:t>Collected</a:t>
          </a:r>
          <a:r>
            <a:rPr lang="es-AR" sz="1100" kern="1200" dirty="0" smtClean="0"/>
            <a:t> data </a:t>
          </a:r>
          <a:r>
            <a:rPr lang="es-AR" sz="1100" kern="1200" dirty="0" err="1" smtClean="0"/>
            <a:t>from</a:t>
          </a:r>
          <a:r>
            <a:rPr lang="es-AR" sz="1100" kern="1200" dirty="0" smtClean="0"/>
            <a:t> </a:t>
          </a:r>
          <a:r>
            <a:rPr lang="es-AR" sz="1100" kern="1200" dirty="0" err="1" smtClean="0"/>
            <a:t>MPs</a:t>
          </a:r>
          <a:r>
            <a:rPr lang="es-AR" sz="1100" kern="1200" dirty="0" smtClean="0"/>
            <a:t> </a:t>
          </a:r>
          <a:r>
            <a:rPr lang="es-AR" sz="1100" kern="1200" dirty="0" err="1" smtClean="0"/>
            <a:t>since</a:t>
          </a:r>
          <a:r>
            <a:rPr lang="es-AR" sz="1100" kern="1200" dirty="0" smtClean="0"/>
            <a:t> 1999</a:t>
          </a:r>
          <a:endParaRPr lang="es-AR" sz="1100" kern="1200" dirty="0"/>
        </a:p>
      </dsp:txBody>
      <dsp:txXfrm>
        <a:off x="3026601" y="23518"/>
        <a:ext cx="1363620" cy="1363620"/>
      </dsp:txXfrm>
    </dsp:sp>
    <dsp:sp modelId="{0A62ACB6-AAE0-49A8-953A-602C314C2DE7}">
      <dsp:nvSpPr>
        <dsp:cNvPr id="0" name=""/>
        <dsp:cNvSpPr/>
      </dsp:nvSpPr>
      <dsp:spPr>
        <a:xfrm rot="18900000">
          <a:off x="4050611" y="2187896"/>
          <a:ext cx="955386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955386" y="1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18900000">
        <a:off x="4504420" y="2180558"/>
        <a:ext cx="47769" cy="47769"/>
      </dsp:txXfrm>
    </dsp:sp>
    <dsp:sp modelId="{246C0280-A80C-4AB7-820B-3B4B313A8BB2}">
      <dsp:nvSpPr>
        <dsp:cNvPr id="0" name=""/>
        <dsp:cNvSpPr/>
      </dsp:nvSpPr>
      <dsp:spPr>
        <a:xfrm>
          <a:off x="4666387" y="702739"/>
          <a:ext cx="1363620" cy="1363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err="1" smtClean="0"/>
            <a:t>Correspondence</a:t>
          </a:r>
          <a:endParaRPr lang="es-AR" sz="1100" kern="1200" dirty="0"/>
        </a:p>
      </dsp:txBody>
      <dsp:txXfrm>
        <a:off x="4666387" y="702739"/>
        <a:ext cx="1363620" cy="1363620"/>
      </dsp:txXfrm>
    </dsp:sp>
    <dsp:sp modelId="{9E03EF9A-AB2F-4883-AB8D-878E47AFE47B}">
      <dsp:nvSpPr>
        <dsp:cNvPr id="0" name=""/>
        <dsp:cNvSpPr/>
      </dsp:nvSpPr>
      <dsp:spPr>
        <a:xfrm>
          <a:off x="4390222" y="3007789"/>
          <a:ext cx="955386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955386" y="1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4844031" y="3000451"/>
        <a:ext cx="47769" cy="47769"/>
      </dsp:txXfrm>
    </dsp:sp>
    <dsp:sp modelId="{4A3C9497-2D36-4DEC-BF4E-4FF3F1448BA4}">
      <dsp:nvSpPr>
        <dsp:cNvPr id="0" name=""/>
        <dsp:cNvSpPr/>
      </dsp:nvSpPr>
      <dsp:spPr>
        <a:xfrm>
          <a:off x="5345609" y="2342525"/>
          <a:ext cx="1363620" cy="1363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err="1" smtClean="0"/>
            <a:t>Telephone</a:t>
          </a:r>
          <a:r>
            <a:rPr lang="es-AR" sz="1100" kern="1200" dirty="0" smtClean="0"/>
            <a:t> </a:t>
          </a:r>
          <a:r>
            <a:rPr lang="es-AR" sz="1100" kern="1200" dirty="0" err="1" smtClean="0"/>
            <a:t>calls</a:t>
          </a:r>
          <a:r>
            <a:rPr lang="es-AR" sz="1100" kern="1200" dirty="0" smtClean="0"/>
            <a:t> and emails</a:t>
          </a:r>
          <a:endParaRPr lang="es-AR" sz="1100" kern="1200" dirty="0"/>
        </a:p>
      </dsp:txBody>
      <dsp:txXfrm>
        <a:off x="5345609" y="2342525"/>
        <a:ext cx="1363620" cy="1363620"/>
      </dsp:txXfrm>
    </dsp:sp>
    <dsp:sp modelId="{8248FDA5-C093-460B-82E8-52E438E8C74F}">
      <dsp:nvSpPr>
        <dsp:cNvPr id="0" name=""/>
        <dsp:cNvSpPr/>
      </dsp:nvSpPr>
      <dsp:spPr>
        <a:xfrm rot="2700000">
          <a:off x="4050611" y="3827682"/>
          <a:ext cx="955386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955386" y="1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2700000">
        <a:off x="4504420" y="3820344"/>
        <a:ext cx="47769" cy="47769"/>
      </dsp:txXfrm>
    </dsp:sp>
    <dsp:sp modelId="{F2A10032-10A0-4FEC-9304-F5689A57C1AD}">
      <dsp:nvSpPr>
        <dsp:cNvPr id="0" name=""/>
        <dsp:cNvSpPr/>
      </dsp:nvSpPr>
      <dsp:spPr>
        <a:xfrm>
          <a:off x="4666387" y="3982311"/>
          <a:ext cx="1363620" cy="1363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err="1" smtClean="0"/>
            <a:t>Bills</a:t>
          </a:r>
          <a:endParaRPr lang="es-AR" sz="1100" kern="1200" dirty="0"/>
        </a:p>
      </dsp:txBody>
      <dsp:txXfrm>
        <a:off x="4666387" y="3982311"/>
        <a:ext cx="1363620" cy="1363620"/>
      </dsp:txXfrm>
    </dsp:sp>
    <dsp:sp modelId="{3B003EDA-2804-48AB-A4C7-B513745A64DA}">
      <dsp:nvSpPr>
        <dsp:cNvPr id="0" name=""/>
        <dsp:cNvSpPr/>
      </dsp:nvSpPr>
      <dsp:spPr>
        <a:xfrm rot="5400000">
          <a:off x="3230718" y="4167292"/>
          <a:ext cx="955386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955386" y="1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5400000">
        <a:off x="3684527" y="4159955"/>
        <a:ext cx="47769" cy="47769"/>
      </dsp:txXfrm>
    </dsp:sp>
    <dsp:sp modelId="{E580C01F-8738-4703-9ED4-AED0522530A2}">
      <dsp:nvSpPr>
        <dsp:cNvPr id="0" name=""/>
        <dsp:cNvSpPr/>
      </dsp:nvSpPr>
      <dsp:spPr>
        <a:xfrm>
          <a:off x="3026601" y="4661533"/>
          <a:ext cx="1363620" cy="1363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err="1" smtClean="0"/>
            <a:t>Hansard</a:t>
          </a:r>
          <a:endParaRPr lang="es-AR" sz="1100" kern="1200" dirty="0"/>
        </a:p>
      </dsp:txBody>
      <dsp:txXfrm>
        <a:off x="3026601" y="4661533"/>
        <a:ext cx="1363620" cy="1363620"/>
      </dsp:txXfrm>
    </dsp:sp>
    <dsp:sp modelId="{788789A5-E165-4C23-8F0E-1F795F43D89D}">
      <dsp:nvSpPr>
        <dsp:cNvPr id="0" name=""/>
        <dsp:cNvSpPr/>
      </dsp:nvSpPr>
      <dsp:spPr>
        <a:xfrm rot="8100000">
          <a:off x="2410825" y="3827682"/>
          <a:ext cx="955386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955386" y="1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8100000">
        <a:off x="2864634" y="3820344"/>
        <a:ext cx="47769" cy="47769"/>
      </dsp:txXfrm>
    </dsp:sp>
    <dsp:sp modelId="{92CA73C6-F7D0-4CE1-B9CF-A99085B15FED}">
      <dsp:nvSpPr>
        <dsp:cNvPr id="0" name=""/>
        <dsp:cNvSpPr/>
      </dsp:nvSpPr>
      <dsp:spPr>
        <a:xfrm>
          <a:off x="1386815" y="3982311"/>
          <a:ext cx="1363620" cy="1363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/>
            <a:t>Social </a:t>
          </a:r>
          <a:r>
            <a:rPr lang="es-AR" sz="1100" kern="1200" dirty="0" err="1" smtClean="0"/>
            <a:t>networks</a:t>
          </a:r>
          <a:endParaRPr lang="es-AR" sz="1100" kern="1200" dirty="0"/>
        </a:p>
      </dsp:txBody>
      <dsp:txXfrm>
        <a:off x="1386815" y="3982311"/>
        <a:ext cx="1363620" cy="1363620"/>
      </dsp:txXfrm>
    </dsp:sp>
    <dsp:sp modelId="{3E9EC14F-4E6A-47FC-946C-33F5DE550CBC}">
      <dsp:nvSpPr>
        <dsp:cNvPr id="0" name=""/>
        <dsp:cNvSpPr/>
      </dsp:nvSpPr>
      <dsp:spPr>
        <a:xfrm rot="10800000">
          <a:off x="2071214" y="3007789"/>
          <a:ext cx="955386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955386" y="1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10800000">
        <a:off x="2525023" y="3000451"/>
        <a:ext cx="47769" cy="47769"/>
      </dsp:txXfrm>
    </dsp:sp>
    <dsp:sp modelId="{75E1F980-8452-4AF6-9836-2CA17867882D}">
      <dsp:nvSpPr>
        <dsp:cNvPr id="0" name=""/>
        <dsp:cNvSpPr/>
      </dsp:nvSpPr>
      <dsp:spPr>
        <a:xfrm>
          <a:off x="707594" y="2342525"/>
          <a:ext cx="1363620" cy="1363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/>
            <a:t>Minutes in </a:t>
          </a:r>
          <a:r>
            <a:rPr lang="es-AR" sz="1100" kern="1200" dirty="0" err="1" smtClean="0"/>
            <a:t>meetings</a:t>
          </a:r>
          <a:endParaRPr lang="es-AR" sz="1100" kern="1200" dirty="0"/>
        </a:p>
      </dsp:txBody>
      <dsp:txXfrm>
        <a:off x="707594" y="2342525"/>
        <a:ext cx="1363620" cy="1363620"/>
      </dsp:txXfrm>
    </dsp:sp>
    <dsp:sp modelId="{F825834D-8BB5-4042-98B4-85BD0B9E95CA}">
      <dsp:nvSpPr>
        <dsp:cNvPr id="0" name=""/>
        <dsp:cNvSpPr/>
      </dsp:nvSpPr>
      <dsp:spPr>
        <a:xfrm rot="13500000">
          <a:off x="2410825" y="2187896"/>
          <a:ext cx="955386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955386" y="1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13500000">
        <a:off x="2864634" y="2180558"/>
        <a:ext cx="47769" cy="47769"/>
      </dsp:txXfrm>
    </dsp:sp>
    <dsp:sp modelId="{561F7888-B395-4A7C-BB57-AD8B07735C62}">
      <dsp:nvSpPr>
        <dsp:cNvPr id="0" name=""/>
        <dsp:cNvSpPr/>
      </dsp:nvSpPr>
      <dsp:spPr>
        <a:xfrm>
          <a:off x="1386815" y="702739"/>
          <a:ext cx="1363620" cy="1363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err="1" smtClean="0"/>
            <a:t>Financial</a:t>
          </a:r>
          <a:r>
            <a:rPr lang="es-AR" sz="1100" kern="1200" dirty="0" smtClean="0"/>
            <a:t> </a:t>
          </a:r>
          <a:r>
            <a:rPr lang="es-AR" sz="1100" kern="1200" dirty="0" err="1" smtClean="0"/>
            <a:t>statements</a:t>
          </a:r>
          <a:r>
            <a:rPr lang="es-AR" sz="1100" kern="1200" dirty="0" smtClean="0"/>
            <a:t> </a:t>
          </a:r>
          <a:r>
            <a:rPr lang="es-AR" sz="1100" kern="1200" dirty="0" err="1" smtClean="0"/>
            <a:t>from</a:t>
          </a:r>
          <a:r>
            <a:rPr lang="es-AR" sz="1100" kern="1200" dirty="0" smtClean="0"/>
            <a:t> 2001</a:t>
          </a:r>
          <a:endParaRPr lang="es-AR" sz="1100" kern="1200" dirty="0"/>
        </a:p>
      </dsp:txBody>
      <dsp:txXfrm>
        <a:off x="1386815" y="702739"/>
        <a:ext cx="1363620" cy="1363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75F2-209C-4D60-81C7-68254E158975}" type="datetimeFigureOut">
              <a:rPr lang="es-AR" smtClean="0"/>
              <a:pPr/>
              <a:t>06/07/2012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034C-3147-4B70-8F9A-451EC5DF14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75F2-209C-4D60-81C7-68254E158975}" type="datetimeFigureOut">
              <a:rPr lang="es-AR" smtClean="0"/>
              <a:pPr/>
              <a:t>06/07/2012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034C-3147-4B70-8F9A-451EC5DF14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75F2-209C-4D60-81C7-68254E158975}" type="datetimeFigureOut">
              <a:rPr lang="es-AR" smtClean="0"/>
              <a:pPr/>
              <a:t>06/07/2012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034C-3147-4B70-8F9A-451EC5DF14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75F2-209C-4D60-81C7-68254E158975}" type="datetimeFigureOut">
              <a:rPr lang="es-AR" smtClean="0"/>
              <a:pPr/>
              <a:t>06/07/2012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034C-3147-4B70-8F9A-451EC5DF14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75F2-209C-4D60-81C7-68254E158975}" type="datetimeFigureOut">
              <a:rPr lang="es-AR" smtClean="0"/>
              <a:pPr/>
              <a:t>06/07/2012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034C-3147-4B70-8F9A-451EC5DF14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75F2-209C-4D60-81C7-68254E158975}" type="datetimeFigureOut">
              <a:rPr lang="es-AR" smtClean="0"/>
              <a:pPr/>
              <a:t>06/07/2012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034C-3147-4B70-8F9A-451EC5DF14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75F2-209C-4D60-81C7-68254E158975}" type="datetimeFigureOut">
              <a:rPr lang="es-AR" smtClean="0"/>
              <a:pPr/>
              <a:t>06/07/2012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034C-3147-4B70-8F9A-451EC5DF14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75F2-209C-4D60-81C7-68254E158975}" type="datetimeFigureOut">
              <a:rPr lang="es-AR" smtClean="0"/>
              <a:pPr/>
              <a:t>06/07/2012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034C-3147-4B70-8F9A-451EC5DF14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75F2-209C-4D60-81C7-68254E158975}" type="datetimeFigureOut">
              <a:rPr lang="es-AR" smtClean="0"/>
              <a:pPr/>
              <a:t>06/07/2012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034C-3147-4B70-8F9A-451EC5DF14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75F2-209C-4D60-81C7-68254E158975}" type="datetimeFigureOut">
              <a:rPr lang="es-AR" smtClean="0"/>
              <a:pPr/>
              <a:t>06/07/2012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034C-3147-4B70-8F9A-451EC5DF14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75F2-209C-4D60-81C7-68254E158975}" type="datetimeFigureOut">
              <a:rPr lang="es-AR" smtClean="0"/>
              <a:pPr/>
              <a:t>06/07/2012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034C-3147-4B70-8F9A-451EC5DF14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975F2-209C-4D60-81C7-68254E158975}" type="datetimeFigureOut">
              <a:rPr lang="es-AR" smtClean="0"/>
              <a:pPr/>
              <a:t>06/07/2012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B034C-3147-4B70-8F9A-451EC5DF14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MARCA RED LTL A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81013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6156325" y="6092825"/>
            <a:ext cx="2565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 err="1" smtClean="0"/>
              <a:t>July</a:t>
            </a:r>
            <a:r>
              <a:rPr lang="es-AR" dirty="0" smtClean="0"/>
              <a:t> 6th, Paris, France</a:t>
            </a:r>
            <a:endParaRPr lang="es-AR" sz="2400" dirty="0"/>
          </a:p>
        </p:txBody>
      </p:sp>
      <p:sp>
        <p:nvSpPr>
          <p:cNvPr id="2052" name="2 CuadroTexto"/>
          <p:cNvSpPr txBox="1">
            <a:spLocks noChangeArrowheads="1"/>
          </p:cNvSpPr>
          <p:nvPr/>
        </p:nvSpPr>
        <p:spPr bwMode="auto">
          <a:xfrm>
            <a:off x="467544" y="2708275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dirty="0" err="1" smtClean="0"/>
              <a:t>Latin</a:t>
            </a:r>
            <a:r>
              <a:rPr lang="es-AR" sz="2400" dirty="0" smtClean="0"/>
              <a:t> </a:t>
            </a:r>
            <a:r>
              <a:rPr lang="es-AR" sz="2400" dirty="0" err="1" smtClean="0"/>
              <a:t>America</a:t>
            </a:r>
            <a:r>
              <a:rPr lang="es-AR" sz="2400" dirty="0" smtClean="0"/>
              <a:t>: </a:t>
            </a:r>
            <a:r>
              <a:rPr lang="es-AR" sz="2400" dirty="0" err="1" smtClean="0"/>
              <a:t>an</a:t>
            </a:r>
            <a:r>
              <a:rPr lang="es-AR" sz="2400" dirty="0" smtClean="0"/>
              <a:t> </a:t>
            </a:r>
            <a:r>
              <a:rPr lang="es-AR" sz="2400" dirty="0" err="1" smtClean="0"/>
              <a:t>overview</a:t>
            </a:r>
            <a:r>
              <a:rPr lang="es-AR" sz="2400" dirty="0" smtClean="0"/>
              <a:t> of </a:t>
            </a:r>
            <a:r>
              <a:rPr lang="es-AR" sz="2400" dirty="0" err="1" smtClean="0"/>
              <a:t>organizations</a:t>
            </a:r>
            <a:r>
              <a:rPr lang="es-AR" sz="2400" dirty="0" smtClean="0"/>
              <a:t> </a:t>
            </a:r>
            <a:r>
              <a:rPr lang="es-AR" sz="2400" dirty="0" err="1" smtClean="0"/>
              <a:t>that</a:t>
            </a:r>
            <a:r>
              <a:rPr lang="es-AR" sz="2400" dirty="0" smtClean="0"/>
              <a:t> </a:t>
            </a:r>
            <a:r>
              <a:rPr lang="es-AR" sz="2400" dirty="0" err="1" smtClean="0"/>
              <a:t>pressure</a:t>
            </a:r>
            <a:r>
              <a:rPr lang="es-AR" sz="2400" dirty="0" smtClean="0"/>
              <a:t> </a:t>
            </a:r>
            <a:r>
              <a:rPr lang="es-AR" sz="2400" dirty="0" err="1" smtClean="0"/>
              <a:t>Parliaments</a:t>
            </a:r>
            <a:r>
              <a:rPr lang="es-AR" sz="2400" dirty="0" smtClean="0"/>
              <a:t> </a:t>
            </a:r>
            <a:r>
              <a:rPr lang="es-AR" sz="2400" dirty="0" err="1" smtClean="0"/>
              <a:t>towards</a:t>
            </a:r>
            <a:r>
              <a:rPr lang="es-AR" sz="2400" dirty="0" smtClean="0"/>
              <a:t> more </a:t>
            </a:r>
            <a:r>
              <a:rPr lang="es-AR" sz="2400" dirty="0" err="1" smtClean="0"/>
              <a:t>transparency</a:t>
            </a:r>
            <a:endParaRPr lang="es-AR" sz="2400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886" y="186234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MARCA RED LTL A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81013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6156325" y="6092825"/>
            <a:ext cx="2565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 err="1" smtClean="0"/>
              <a:t>July</a:t>
            </a:r>
            <a:r>
              <a:rPr lang="es-AR" dirty="0" smtClean="0"/>
              <a:t> 6th, Paris, France</a:t>
            </a:r>
            <a:endParaRPr lang="es-AR" sz="2400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886" y="186234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233" y="1340768"/>
            <a:ext cx="8705247" cy="56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MARCA RED LTL A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81013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6156325" y="6092825"/>
            <a:ext cx="2565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 err="1" smtClean="0"/>
              <a:t>July</a:t>
            </a:r>
            <a:r>
              <a:rPr lang="es-AR" dirty="0" smtClean="0"/>
              <a:t> 6th, Paris, France</a:t>
            </a:r>
            <a:endParaRPr lang="es-AR" sz="2400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886" y="186234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163" y="1412776"/>
            <a:ext cx="883332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MARCA RED LTL A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81013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6156325" y="6092825"/>
            <a:ext cx="2565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 err="1" smtClean="0"/>
              <a:t>July</a:t>
            </a:r>
            <a:r>
              <a:rPr lang="es-AR" dirty="0" smtClean="0"/>
              <a:t> 6th, Paris, France</a:t>
            </a:r>
            <a:endParaRPr lang="es-AR" sz="2400" dirty="0"/>
          </a:p>
        </p:txBody>
      </p:sp>
      <p:sp>
        <p:nvSpPr>
          <p:cNvPr id="2052" name="2 CuadroTexto"/>
          <p:cNvSpPr txBox="1">
            <a:spLocks noChangeArrowheads="1"/>
          </p:cNvSpPr>
          <p:nvPr/>
        </p:nvSpPr>
        <p:spPr bwMode="auto">
          <a:xfrm>
            <a:off x="467544" y="2708275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4400" dirty="0" smtClean="0"/>
              <a:t>Colombia</a:t>
            </a:r>
            <a:endParaRPr lang="es-AR" sz="4400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886" y="186234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MARCA RED LTL A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81013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6156325" y="6092825"/>
            <a:ext cx="2565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 err="1" smtClean="0"/>
              <a:t>July</a:t>
            </a:r>
            <a:r>
              <a:rPr lang="es-AR" dirty="0" smtClean="0"/>
              <a:t> 6th, Paris, France</a:t>
            </a:r>
            <a:endParaRPr lang="es-AR" sz="2400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886" y="186234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07" y="1412776"/>
            <a:ext cx="9016089" cy="554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MARCA RED LTL A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81013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6156325" y="6092825"/>
            <a:ext cx="2565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 err="1" smtClean="0"/>
              <a:t>July</a:t>
            </a:r>
            <a:r>
              <a:rPr lang="es-AR" dirty="0" smtClean="0"/>
              <a:t> 6th, Paris, France</a:t>
            </a:r>
            <a:endParaRPr lang="es-AR" sz="2400" dirty="0"/>
          </a:p>
        </p:txBody>
      </p:sp>
      <p:sp>
        <p:nvSpPr>
          <p:cNvPr id="2052" name="2 CuadroTexto"/>
          <p:cNvSpPr txBox="1">
            <a:spLocks noChangeArrowheads="1"/>
          </p:cNvSpPr>
          <p:nvPr/>
        </p:nvSpPr>
        <p:spPr bwMode="auto">
          <a:xfrm>
            <a:off x="467544" y="2708275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4400" dirty="0" smtClean="0"/>
              <a:t>Chile</a:t>
            </a:r>
            <a:endParaRPr lang="es-AR" sz="4400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886" y="186234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MARCA RED LTL A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81013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6156325" y="6092825"/>
            <a:ext cx="2565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 err="1" smtClean="0"/>
              <a:t>July</a:t>
            </a:r>
            <a:r>
              <a:rPr lang="es-AR" dirty="0" smtClean="0"/>
              <a:t> 6th, Paris, France</a:t>
            </a:r>
            <a:endParaRPr lang="es-AR" sz="2400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886" y="186234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9161831" cy="56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MARCA RED LTL A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81013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6156325" y="6092825"/>
            <a:ext cx="2565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 err="1" smtClean="0"/>
              <a:t>July</a:t>
            </a:r>
            <a:r>
              <a:rPr lang="es-AR" dirty="0" smtClean="0"/>
              <a:t> 6th, Paris, France</a:t>
            </a:r>
            <a:endParaRPr lang="es-AR" sz="2400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886" y="186234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921755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MARCA RED LTL A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81013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6156325" y="6092825"/>
            <a:ext cx="2565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 err="1" smtClean="0"/>
              <a:t>July</a:t>
            </a:r>
            <a:r>
              <a:rPr lang="es-AR" dirty="0" smtClean="0"/>
              <a:t> 6th, Paris, France</a:t>
            </a:r>
            <a:endParaRPr lang="es-AR" sz="2400" dirty="0"/>
          </a:p>
        </p:txBody>
      </p:sp>
      <p:sp>
        <p:nvSpPr>
          <p:cNvPr id="2052" name="2 CuadroTexto"/>
          <p:cNvSpPr txBox="1">
            <a:spLocks noChangeArrowheads="1"/>
          </p:cNvSpPr>
          <p:nvPr/>
        </p:nvSpPr>
        <p:spPr bwMode="auto">
          <a:xfrm>
            <a:off x="467544" y="2708275"/>
            <a:ext cx="8280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3200" dirty="0" smtClean="0"/>
              <a:t>ARGENTINA</a:t>
            </a:r>
            <a:endParaRPr lang="es-AR" sz="3200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886" y="186234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5882312" cy="583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827584" y="620688"/>
          <a:ext cx="741682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3 Imagen" descr="MARCA RED LTL ALT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123379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4902" y="-101798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8965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MARCA RED LTL A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81013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6156325" y="6092825"/>
            <a:ext cx="2565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 err="1" smtClean="0"/>
              <a:t>July</a:t>
            </a:r>
            <a:r>
              <a:rPr lang="es-AR" dirty="0" smtClean="0"/>
              <a:t> 6th, Paris, France</a:t>
            </a:r>
            <a:endParaRPr lang="es-AR" sz="2400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886" y="186234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268760"/>
            <a:ext cx="8640960" cy="559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MARCA RED LTL A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81013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6156325" y="6092825"/>
            <a:ext cx="2565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 err="1" smtClean="0"/>
              <a:t>July</a:t>
            </a:r>
            <a:r>
              <a:rPr lang="es-AR" dirty="0" smtClean="0"/>
              <a:t> 6th, Paris, France</a:t>
            </a:r>
            <a:endParaRPr lang="es-AR" sz="2400" dirty="0"/>
          </a:p>
        </p:txBody>
      </p:sp>
      <p:sp>
        <p:nvSpPr>
          <p:cNvPr id="2052" name="2 CuadroTexto"/>
          <p:cNvSpPr txBox="1">
            <a:spLocks noChangeArrowheads="1"/>
          </p:cNvSpPr>
          <p:nvPr/>
        </p:nvSpPr>
        <p:spPr bwMode="auto">
          <a:xfrm>
            <a:off x="467544" y="2708275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4400" dirty="0" smtClean="0"/>
              <a:t>México</a:t>
            </a:r>
            <a:endParaRPr lang="es-AR" sz="4400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886" y="186234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 descr="MARCA RED LTL A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3379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902" y="-101798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0992"/>
            <a:ext cx="9217555" cy="518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MARCA RED LTL A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81013"/>
            <a:ext cx="3743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6156325" y="6092825"/>
            <a:ext cx="2565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 err="1" smtClean="0"/>
              <a:t>July</a:t>
            </a:r>
            <a:r>
              <a:rPr lang="es-AR" dirty="0" smtClean="0"/>
              <a:t> 6th, Paris, France</a:t>
            </a:r>
            <a:endParaRPr lang="es-AR" sz="2400" dirty="0"/>
          </a:p>
        </p:txBody>
      </p:sp>
      <p:sp>
        <p:nvSpPr>
          <p:cNvPr id="2052" name="2 CuadroTexto"/>
          <p:cNvSpPr txBox="1">
            <a:spLocks noChangeArrowheads="1"/>
          </p:cNvSpPr>
          <p:nvPr/>
        </p:nvSpPr>
        <p:spPr bwMode="auto">
          <a:xfrm>
            <a:off x="467544" y="2708275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4400" dirty="0" smtClean="0"/>
              <a:t>Perú</a:t>
            </a:r>
            <a:endParaRPr lang="es-AR" sz="4400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886" y="186234"/>
            <a:ext cx="3463602" cy="11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113</Words>
  <Application>Microsoft Office PowerPoint</Application>
  <PresentationFormat>Presentación en pantalla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 Baron</dc:creator>
  <cp:lastModifiedBy>María Baron</cp:lastModifiedBy>
  <cp:revision>6</cp:revision>
  <dcterms:created xsi:type="dcterms:W3CDTF">2012-07-06T09:06:05Z</dcterms:created>
  <dcterms:modified xsi:type="dcterms:W3CDTF">2012-07-06T10:55:17Z</dcterms:modified>
</cp:coreProperties>
</file>